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1264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0896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7523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7893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9701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304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7637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9974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373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0305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4072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5D064-F713-45BF-A9BC-CC07129CE81B}" type="datetimeFigureOut">
              <a:rPr lang="en-IN" smtClean="0"/>
              <a:t>01-10-2024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FD6BD-8B39-4972-98EF-3FF9CF742E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7697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mtClean="0"/>
              <a:t>Photo Album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smtClean="0"/>
              <a:t>by GVPW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24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d-halloween-background-with-spooky-tree-against-moonlit-sky (1)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5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91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ee Stock photo of Attractive Natural &lt;strong&gt;Waterfalls&lt;/strong&gt; with Trees Above ...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5127" cy="68580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117240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le:Barbados &lt;strong&gt;beach&lt;/strong&gt; (6735320631).jpg - Wikimedia Commons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828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136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8987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Widescreen</PresentationFormat>
  <Paragraphs>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Photo Album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Album</dc:title>
  <dc:creator>GVPW</dc:creator>
  <cp:lastModifiedBy>GVPW</cp:lastModifiedBy>
  <cp:revision>1</cp:revision>
  <dcterms:created xsi:type="dcterms:W3CDTF">2024-10-01T09:29:28Z</dcterms:created>
  <dcterms:modified xsi:type="dcterms:W3CDTF">2024-10-01T09:29:40Z</dcterms:modified>
</cp:coreProperties>
</file>

<file path=docProps/thumbnail.jpeg>
</file>